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0" r:id="rId26"/>
    <p:sldId id="282" r:id="rId27"/>
    <p:sldId id="283" r:id="rId28"/>
    <p:sldId id="284" r:id="rId29"/>
    <p:sldId id="285" r:id="rId30"/>
    <p:sldId id="257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78FA3C9-3AB8-4F06-BCB2-CDCAEEB4CF7E}" type="datetimeFigureOut">
              <a:rPr lang="en-CA" smtClean="0"/>
              <a:pPr/>
              <a:t>11/01/2012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C3A19C7-05E9-429D-ABC9-EE63B46BA70D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Bonnie_and_Clyde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hrases.org.uk/meanings/beware-of-greeks-bearing-gifts.html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sz="3200" b="1" dirty="0" smtClean="0"/>
              <a:t>The Devil in  Track Suit</a:t>
            </a:r>
          </a:p>
          <a:p>
            <a:r>
              <a:rPr lang="en-CA" i="1" dirty="0" smtClean="0"/>
              <a:t>From Lullabies for Little Criminals</a:t>
            </a:r>
          </a:p>
          <a:p>
            <a:r>
              <a:rPr lang="en-CA" sz="1600" dirty="0" smtClean="0"/>
              <a:t>By Heather O’Neill</a:t>
            </a:r>
            <a:endParaRPr lang="en-CA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7200" b="1" dirty="0" smtClean="0"/>
              <a:t>Discussion – Part V</a:t>
            </a:r>
            <a:endParaRPr lang="en-CA" sz="7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I...smoked the last of my joint just like that, lying in bed, the way </a:t>
            </a:r>
            <a:r>
              <a:rPr lang="en-CA" sz="5400" dirty="0" smtClean="0">
                <a:hlinkClick r:id="rId2"/>
              </a:rPr>
              <a:t>bank robbers </a:t>
            </a:r>
            <a:r>
              <a:rPr lang="en-CA" sz="5400" dirty="0" smtClean="0"/>
              <a:t>and rock-and-roll stars did it. (152)</a:t>
            </a:r>
            <a:endParaRPr lang="en-CA" sz="5400" dirty="0"/>
          </a:p>
        </p:txBody>
      </p:sp>
      <p:sp>
        <p:nvSpPr>
          <p:cNvPr id="3" name="Rectangle 2"/>
          <p:cNvSpPr/>
          <p:nvPr/>
        </p:nvSpPr>
        <p:spPr>
          <a:xfrm>
            <a:off x="1691680" y="4221088"/>
            <a:ext cx="59218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Allusion? Defiance?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/>
              <a:t>Usually I went around with so many ugly insecure things flying around in my head that when a pretty thought came to me, it usually died a lonely death, afraid to come out. But when I was high I simply had to utter it. (154)</a:t>
            </a:r>
            <a:endParaRPr lang="en-CA" sz="4400" dirty="0"/>
          </a:p>
        </p:txBody>
      </p:sp>
      <p:sp>
        <p:nvSpPr>
          <p:cNvPr id="3" name="Rectangle 2"/>
          <p:cNvSpPr/>
          <p:nvPr/>
        </p:nvSpPr>
        <p:spPr>
          <a:xfrm>
            <a:off x="2195736" y="5013176"/>
            <a:ext cx="4624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Personification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They were the first pretty things I’d ever owned... I wore [the stockings] everyday for the next few days, even though my thighs and but were freezing. (155)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I liked having a curfew. Without a curfew the nights seemed shapeless. (155)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908720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As I walked </a:t>
            </a:r>
            <a:r>
              <a:rPr lang="en-CA" sz="4800" dirty="0" smtClean="0"/>
              <a:t>down </a:t>
            </a:r>
            <a:r>
              <a:rPr lang="en-CA" sz="4800" dirty="0" smtClean="0"/>
              <a:t>the street, I noticed everybody turned to look at my black eye. I liked the feeling, although I couldn’t quite understand what I liked about it at the time. (158)</a:t>
            </a:r>
            <a:endParaRPr lang="en-CA" sz="4800" dirty="0"/>
          </a:p>
        </p:txBody>
      </p:sp>
      <p:sp>
        <p:nvSpPr>
          <p:cNvPr id="3" name="Rectangle 2"/>
          <p:cNvSpPr/>
          <p:nvPr/>
        </p:nvSpPr>
        <p:spPr>
          <a:xfrm>
            <a:off x="4860032" y="4725144"/>
            <a:ext cx="3044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At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tention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3991" y="0"/>
            <a:ext cx="65300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0"/>
            <a:ext cx="743985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Tito Puente</a:t>
            </a:r>
            <a:endParaRPr lang="en-US" sz="115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The first thing [Alphonse ]  said was that he was going to take me to the hairdresser for fun one day. (162)</a:t>
            </a:r>
            <a:endParaRPr lang="en-CA" sz="5400" dirty="0"/>
          </a:p>
        </p:txBody>
      </p:sp>
      <p:sp>
        <p:nvSpPr>
          <p:cNvPr id="3" name="Rectangle 2"/>
          <p:cNvSpPr/>
          <p:nvPr/>
        </p:nvSpPr>
        <p:spPr>
          <a:xfrm>
            <a:off x="899592" y="4077072"/>
            <a:ext cx="72008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hlinkClick r:id="rId2"/>
              </a:rPr>
              <a:t>“Beware of strangers bearing gifts.”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9208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Since I’d turned twelve, a lot of the adults that I knew had started to pretend that they didn’t know me. They gave me disapproving looks. (167)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492896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7200" dirty="0" smtClean="0"/>
              <a:t>“I want that girl.” </a:t>
            </a:r>
            <a:r>
              <a:rPr lang="en-CA" sz="3600" dirty="0" smtClean="0"/>
              <a:t>(168)</a:t>
            </a:r>
            <a:endParaRPr lang="en-C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36712"/>
            <a:ext cx="79208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/>
              <a:t>[Lester and Jules] spoke in conspirational tones, as if it were a criminal plan that only  street-smart people with a lot of guts could pull off, but the plan wasn’t illegal in any way at all. (170)</a:t>
            </a:r>
            <a:endParaRPr lang="en-CA" sz="4400" dirty="0"/>
          </a:p>
        </p:txBody>
      </p:sp>
      <p:sp>
        <p:nvSpPr>
          <p:cNvPr id="3" name="Rectangle 2"/>
          <p:cNvSpPr/>
          <p:nvPr/>
        </p:nvSpPr>
        <p:spPr>
          <a:xfrm>
            <a:off x="1763688" y="5157192"/>
            <a:ext cx="5454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Jules’ Junky Logic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764704"/>
            <a:ext cx="734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I was almost thirteen and [Jules] thought I was old enough to be left alone in the house. I didn’t think that I was because I was still afraid of the dark. (142)</a:t>
            </a:r>
            <a:endParaRPr lang="en-CA" sz="4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916832"/>
            <a:ext cx="7920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I knew that somewhere, somehow, [</a:t>
            </a:r>
            <a:r>
              <a:rPr lang="en-CA" sz="5400" dirty="0" err="1" smtClean="0"/>
              <a:t>Leelee</a:t>
            </a:r>
            <a:r>
              <a:rPr lang="en-CA" sz="5400" dirty="0" smtClean="0"/>
              <a:t>] was calling me a fool. (172)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36712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I decided to turn in a couple of bottles at the corner store in exchange for a cigarette so that I could look like a big shot smoking it. (173)</a:t>
            </a:r>
            <a:endParaRPr lang="en-CA" sz="4800" dirty="0"/>
          </a:p>
        </p:txBody>
      </p:sp>
      <p:sp>
        <p:nvSpPr>
          <p:cNvPr id="3" name="Rectangle 2"/>
          <p:cNvSpPr/>
          <p:nvPr/>
        </p:nvSpPr>
        <p:spPr>
          <a:xfrm>
            <a:off x="1763688" y="4725144"/>
            <a:ext cx="5049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Is smoking cool?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8763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Most kids weren’t allowed to go to [the </a:t>
            </a:r>
            <a:r>
              <a:rPr lang="en-CA" sz="4800" dirty="0" err="1" smtClean="0"/>
              <a:t>Etoile</a:t>
            </a:r>
            <a:r>
              <a:rPr lang="en-CA" sz="4800" dirty="0" smtClean="0"/>
              <a:t>] because someone had gotten stabbed in one of the bathrooms... It made me feel safe. (175)</a:t>
            </a:r>
            <a:endParaRPr lang="en-CA" sz="4800" dirty="0"/>
          </a:p>
        </p:txBody>
      </p:sp>
      <p:sp>
        <p:nvSpPr>
          <p:cNvPr id="3" name="Rectangle 2"/>
          <p:cNvSpPr/>
          <p:nvPr/>
        </p:nvSpPr>
        <p:spPr>
          <a:xfrm>
            <a:off x="2915816" y="3933056"/>
            <a:ext cx="306083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Irony</a:t>
            </a:r>
            <a:endParaRPr 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5220072" cy="684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9080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420888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“You’re wild, you know. You have your own </a:t>
            </a:r>
            <a:r>
              <a:rPr lang="en-CA" sz="5400" dirty="0" smtClean="0"/>
              <a:t>ideas</a:t>
            </a:r>
            <a:r>
              <a:rPr lang="en-CA" sz="5400" dirty="0" smtClean="0"/>
              <a:t>.” (179)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9208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/>
              <a:t>Jules always told me not to tell people your business, not </a:t>
            </a:r>
            <a:r>
              <a:rPr lang="en-CA" sz="4400" dirty="0" smtClean="0"/>
              <a:t>to </a:t>
            </a:r>
            <a:r>
              <a:rPr lang="en-CA" sz="4400" dirty="0" smtClean="0"/>
              <a:t>tell them your past. He said to keep them guessing. He said that once a person knew all there was to know about you, they’d take advantage of you. Trust nobody. (180)</a:t>
            </a:r>
            <a:endParaRPr lang="en-CA" sz="4400" dirty="0"/>
          </a:p>
        </p:txBody>
      </p:sp>
      <p:sp>
        <p:nvSpPr>
          <p:cNvPr id="3" name="Rectangle 2"/>
          <p:cNvSpPr/>
          <p:nvPr/>
        </p:nvSpPr>
        <p:spPr>
          <a:xfrm>
            <a:off x="2267744" y="4797152"/>
            <a:ext cx="51872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Jules’ Advice</a:t>
            </a:r>
            <a:endParaRPr lang="en-US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836712"/>
            <a:ext cx="79208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/>
              <a:t>The real first kiss is the one that tells you what it feels like to be an adult and doesn’t let you be a child anymore... The one that you suffer the consequences of... How could they know I was a messed-up, ragged, dirty, nasty thing? (182)</a:t>
            </a:r>
            <a:endParaRPr lang="en-CA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-1"/>
            <a:ext cx="6804248" cy="689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0" y="3703290"/>
            <a:ext cx="787266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Galileo</a:t>
            </a:r>
            <a:endParaRPr lang="en-US" sz="199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9208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000" dirty="0" smtClean="0"/>
              <a:t>It never occurs to you when  you are very young to need something other </a:t>
            </a:r>
            <a:r>
              <a:rPr lang="en-CA" sz="6000" dirty="0" err="1" smtClean="0"/>
              <a:t>tha</a:t>
            </a:r>
            <a:r>
              <a:rPr lang="en-CA" sz="6000" dirty="0" smtClean="0"/>
              <a:t>[n] what your parents have to offer to you. (184)</a:t>
            </a:r>
            <a:endParaRPr lang="en-CA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92696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That whole weekend I missed waking up to Jules screaming at the radio. “Play another song, motherfucker,” he would scream at the announcer. “Come on! I can’t stand all the commercials!” (142)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5400" dirty="0" smtClean="0"/>
              <a:t>Thank You. Come again!</a:t>
            </a:r>
            <a:endParaRPr lang="en-CA" sz="5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00885"/>
            <a:ext cx="7956376" cy="435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432048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600" dirty="0" smtClean="0"/>
              <a:t>Vladimir </a:t>
            </a:r>
            <a:r>
              <a:rPr lang="en-CA" sz="6600" dirty="0" err="1" smtClean="0"/>
              <a:t>Vysotsky</a:t>
            </a:r>
            <a:r>
              <a:rPr lang="en-CA" sz="6600" dirty="0" smtClean="0"/>
              <a:t>???</a:t>
            </a:r>
          </a:p>
          <a:p>
            <a:r>
              <a:rPr lang="en-CA" sz="2000" dirty="0" smtClean="0"/>
              <a:t>(Page 143)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692696"/>
            <a:ext cx="3609975" cy="5362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1115616" y="3068960"/>
            <a:ext cx="71287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“These were all sounds that you would not think were music. It was exciting.”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20688"/>
            <a:ext cx="78488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 smtClean="0"/>
              <a:t>These days [Jules] only seemed to speak to me when I’d done something...when the music was playing, he would say something just regular and thoughtful as if we were still friends. (144-5)</a:t>
            </a:r>
            <a:endParaRPr lang="en-CA" sz="4800" dirty="0"/>
          </a:p>
        </p:txBody>
      </p:sp>
      <p:sp>
        <p:nvSpPr>
          <p:cNvPr id="3" name="Rectangle 2"/>
          <p:cNvSpPr/>
          <p:nvPr/>
        </p:nvSpPr>
        <p:spPr>
          <a:xfrm>
            <a:off x="2699792" y="5157192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Expression?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But I’d still sneak around behind my dad’s back and push [Emmet] and that wheelchair up the hill. (146)</a:t>
            </a:r>
            <a:endParaRPr lang="en-CA" sz="5400" dirty="0"/>
          </a:p>
        </p:txBody>
      </p:sp>
      <p:sp>
        <p:nvSpPr>
          <p:cNvPr id="3" name="Rectangle 2"/>
          <p:cNvSpPr/>
          <p:nvPr/>
        </p:nvSpPr>
        <p:spPr>
          <a:xfrm>
            <a:off x="2843808" y="4149080"/>
            <a:ext cx="3377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Metaphor?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4"/>
            <a:ext cx="76328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It didn’t mean you were attractive if Peaches liked you...If Alphonse liked you, it meant you were one of the foxier girls in the neighbourhood. (148)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400" dirty="0" smtClean="0"/>
              <a:t>“Look at the garbage picker man!...What year we living in, man? Get a real job. Motherfucker!” (150)</a:t>
            </a:r>
            <a:endParaRPr lang="en-CA" sz="5400" dirty="0"/>
          </a:p>
        </p:txBody>
      </p:sp>
      <p:sp>
        <p:nvSpPr>
          <p:cNvPr id="3" name="Rectangle 2"/>
          <p:cNvSpPr/>
          <p:nvPr/>
        </p:nvSpPr>
        <p:spPr>
          <a:xfrm>
            <a:off x="3491880" y="4077072"/>
            <a:ext cx="20549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Irony?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000" dirty="0" smtClean="0"/>
              <a:t>Guys would whistle at [Zoë] from cars and she’d give them the finger all heroically. (150)</a:t>
            </a:r>
            <a:endParaRPr lang="en-CA" sz="6000" dirty="0"/>
          </a:p>
        </p:txBody>
      </p:sp>
      <p:sp>
        <p:nvSpPr>
          <p:cNvPr id="3" name="Rectangle 2"/>
          <p:cNvSpPr/>
          <p:nvPr/>
        </p:nvSpPr>
        <p:spPr>
          <a:xfrm>
            <a:off x="2483768" y="4869160"/>
            <a:ext cx="4102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P.O.V. = Tone?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256</TotalTime>
  <Words>827</Words>
  <Application>Microsoft Office PowerPoint</Application>
  <PresentationFormat>On-screen Show (4:3)</PresentationFormat>
  <Paragraphs>45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Equity</vt:lpstr>
      <vt:lpstr>Discussion – Part V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Thank You. Come again!</vt:lpstr>
    </vt:vector>
  </TitlesOfParts>
  <Company>English Montreal School Board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– Part V</dc:title>
  <dc:creator>Staff</dc:creator>
  <cp:lastModifiedBy>LMAC</cp:lastModifiedBy>
  <cp:revision>22</cp:revision>
  <dcterms:created xsi:type="dcterms:W3CDTF">2011-12-19T13:50:06Z</dcterms:created>
  <dcterms:modified xsi:type="dcterms:W3CDTF">2012-01-11T15:35:59Z</dcterms:modified>
</cp:coreProperties>
</file>